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428" r:id="rId2"/>
    <p:sldId id="454" r:id="rId3"/>
    <p:sldId id="456" r:id="rId4"/>
    <p:sldId id="347" r:id="rId5"/>
    <p:sldId id="278" r:id="rId6"/>
    <p:sldId id="348" r:id="rId7"/>
  </p:sldIdLst>
  <p:sldSz cx="9144000" cy="5143500" type="screen16x9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y" initials="J" lastIdx="4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85900"/>
    <a:srgbClr val="B82700"/>
    <a:srgbClr val="E15905"/>
    <a:srgbClr val="663300"/>
    <a:srgbClr val="F69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7" autoAdjust="0"/>
    <p:restoredTop sz="94618" autoAdjust="0"/>
  </p:normalViewPr>
  <p:slideViewPr>
    <p:cSldViewPr snapToGrid="0">
      <p:cViewPr varScale="1">
        <p:scale>
          <a:sx n="116" d="100"/>
          <a:sy n="116" d="100"/>
        </p:scale>
        <p:origin x="432" y="77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D00B4-7165-4520-A3A6-D3FADCC7202D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610EF-A41E-40DA-B50D-E7CE785984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2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F610EF-A41E-40DA-B50D-E7CE785984B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93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5">
              <a:lumMod val="20000"/>
              <a:lumOff val="80000"/>
            </a:schemeClr>
          </a:fgClr>
          <a:bgClr>
            <a:schemeClr val="accent5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C25B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8613" y="1884109"/>
            <a:ext cx="8486775" cy="110251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defRPr/>
            </a:pPr>
            <a:r>
              <a:rPr lang="en-US" sz="3600" spc="225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Write Clear, Effective Subject Lines and Openings</a:t>
            </a:r>
            <a:endParaRPr lang="en-US" sz="3600" spc="225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-11714"/>
            <a:ext cx="9144000" cy="110251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pc="225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Writing </a:t>
            </a:r>
            <a:r>
              <a:rPr lang="en-US" spc="225" dirty="0" smtClean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Email that Works</a:t>
            </a:r>
            <a:endParaRPr lang="en-US" spc="225" dirty="0">
              <a:solidFill>
                <a:srgbClr val="F699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02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42058"/>
            <a:ext cx="8686800" cy="1102519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Write a Subject Line </a:t>
            </a:r>
            <a:br>
              <a:rPr lang="en-US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that Communicates</a:t>
            </a:r>
            <a:r>
              <a:rPr lang="en-US" dirty="0" smtClean="0">
                <a:solidFill>
                  <a:srgbClr val="B85900"/>
                </a:solidFill>
              </a:rPr>
              <a:t/>
            </a:r>
            <a:br>
              <a:rPr lang="en-US" dirty="0" smtClean="0">
                <a:solidFill>
                  <a:srgbClr val="B85900"/>
                </a:solidFill>
              </a:rPr>
            </a:br>
            <a:endParaRPr lang="en-US" dirty="0" smtClean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52617" y="1501342"/>
            <a:ext cx="7302843" cy="119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4710" y="1966945"/>
            <a:ext cx="51098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</a:pPr>
            <a:r>
              <a:rPr lang="en-US" sz="3200" dirty="0" smtClean="0"/>
              <a:t>Use the subject line as a valuable tool that begins your successful communication with the reader.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68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57600" y="1"/>
            <a:ext cx="487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Jane Smith interview confirmation</a:t>
            </a:r>
          </a:p>
          <a:p>
            <a:endParaRPr lang="en-US" sz="1600" dirty="0" smtClean="0"/>
          </a:p>
          <a:p>
            <a:r>
              <a:rPr lang="en-US" sz="1600" dirty="0" smtClean="0"/>
              <a:t>New </a:t>
            </a:r>
            <a:r>
              <a:rPr lang="en-US" sz="1600" dirty="0"/>
              <a:t>i</a:t>
            </a:r>
            <a:r>
              <a:rPr lang="en-US" sz="1600" dirty="0" smtClean="0"/>
              <a:t>nventory form </a:t>
            </a:r>
            <a:r>
              <a:rPr lang="en-US" sz="1600" dirty="0"/>
              <a:t>– a</a:t>
            </a:r>
            <a:r>
              <a:rPr lang="en-US" sz="1600" dirty="0" smtClean="0"/>
              <a:t>ttached</a:t>
            </a:r>
          </a:p>
          <a:p>
            <a:r>
              <a:rPr lang="en-US" sz="1600" dirty="0" smtClean="0"/>
              <a:t> </a:t>
            </a:r>
          </a:p>
          <a:p>
            <a:r>
              <a:rPr lang="en-US" sz="1600" dirty="0" smtClean="0"/>
              <a:t>ACTION: Send your time sheet today</a:t>
            </a:r>
          </a:p>
          <a:p>
            <a:endParaRPr lang="en-US" sz="1600" dirty="0" smtClean="0"/>
          </a:p>
          <a:p>
            <a:r>
              <a:rPr lang="en-US" sz="1600" dirty="0" smtClean="0"/>
              <a:t>Meeting January 10 </a:t>
            </a:r>
            <a:r>
              <a:rPr lang="en-US" sz="1600" dirty="0"/>
              <a:t>– </a:t>
            </a:r>
            <a:r>
              <a:rPr lang="en-US" sz="1600" dirty="0" smtClean="0"/>
              <a:t>Attendance Required</a:t>
            </a:r>
          </a:p>
          <a:p>
            <a:endParaRPr lang="en-US" sz="1600" dirty="0" smtClean="0"/>
          </a:p>
          <a:p>
            <a:r>
              <a:rPr lang="en-US" sz="1600" dirty="0" smtClean="0"/>
              <a:t>Final Report – for your reference</a:t>
            </a:r>
          </a:p>
          <a:p>
            <a:endParaRPr lang="en-US" sz="1600" dirty="0" smtClean="0"/>
          </a:p>
          <a:p>
            <a:r>
              <a:rPr lang="en-US" sz="1600" dirty="0" smtClean="0"/>
              <a:t>Research – Your expertise needed</a:t>
            </a:r>
          </a:p>
          <a:p>
            <a:endParaRPr lang="en-US" sz="1600" dirty="0" smtClean="0"/>
          </a:p>
          <a:p>
            <a:r>
              <a:rPr lang="en-US" sz="1600" dirty="0" smtClean="0"/>
              <a:t>IMPORTANT </a:t>
            </a:r>
            <a:r>
              <a:rPr lang="en-US" sz="1600" dirty="0"/>
              <a:t>– </a:t>
            </a:r>
            <a:r>
              <a:rPr lang="en-US" sz="1600" dirty="0" smtClean="0"/>
              <a:t>Results of the test. </a:t>
            </a:r>
          </a:p>
          <a:p>
            <a:endParaRPr lang="en-US" sz="1600" dirty="0" smtClean="0"/>
          </a:p>
          <a:p>
            <a:r>
              <a:rPr lang="en-US" sz="1600" dirty="0" smtClean="0"/>
              <a:t>RESPONSE NEEDED BY 5:00 TODAY.</a:t>
            </a:r>
          </a:p>
          <a:p>
            <a:r>
              <a:rPr lang="en-US" sz="1600" dirty="0" smtClean="0"/>
              <a:t> </a:t>
            </a:r>
          </a:p>
          <a:p>
            <a:r>
              <a:rPr lang="en-US" sz="1600" dirty="0" smtClean="0"/>
              <a:t> </a:t>
            </a:r>
          </a:p>
          <a:p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85351" y="950976"/>
            <a:ext cx="276791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Write a subject line for every email.</a:t>
            </a:r>
          </a:p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Make the subject line fit your objectives:</a:t>
            </a:r>
          </a:p>
          <a:p>
            <a:pPr marL="630238" lvl="1" indent="-173038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Inform</a:t>
            </a:r>
          </a:p>
          <a:p>
            <a:pPr marL="630238" lvl="1" indent="-173038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Generate action or stop action</a:t>
            </a:r>
          </a:p>
          <a:p>
            <a:pPr marL="630238" lvl="1" indent="-173038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Provide reference material</a:t>
            </a:r>
          </a:p>
          <a:p>
            <a:pPr marL="630238" lvl="1" indent="-173038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Persuade</a:t>
            </a:r>
          </a:p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Convey the message's importance.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7777" y="179882"/>
            <a:ext cx="53065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Subject: ACTION - Purchase requests needed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0"/>
            <a:ext cx="487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>
                <a:solidFill>
                  <a:srgbClr val="FF0000"/>
                </a:solidFill>
              </a:rPr>
              <a:t>Jane Smith interview confirmation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New </a:t>
            </a:r>
            <a:r>
              <a:rPr lang="en-US" sz="1600" dirty="0">
                <a:solidFill>
                  <a:srgbClr val="FF0000"/>
                </a:solidFill>
              </a:rPr>
              <a:t>i</a:t>
            </a:r>
            <a:r>
              <a:rPr lang="en-US" sz="1600" dirty="0" smtClean="0">
                <a:solidFill>
                  <a:srgbClr val="FF0000"/>
                </a:solidFill>
              </a:rPr>
              <a:t>nventory form </a:t>
            </a:r>
            <a:r>
              <a:rPr lang="en-US" sz="1600" dirty="0">
                <a:solidFill>
                  <a:srgbClr val="FF0000"/>
                </a:solidFill>
              </a:rPr>
              <a:t>– a</a:t>
            </a:r>
            <a:r>
              <a:rPr lang="en-US" sz="1600" dirty="0" smtClean="0">
                <a:solidFill>
                  <a:srgbClr val="FF0000"/>
                </a:solidFill>
              </a:rPr>
              <a:t>ttached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 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ACTION: Send your time sheet today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Meeting January 10 </a:t>
            </a:r>
            <a:r>
              <a:rPr lang="en-US" sz="1600" dirty="0">
                <a:solidFill>
                  <a:srgbClr val="FF0000"/>
                </a:solidFill>
              </a:rPr>
              <a:t>– </a:t>
            </a:r>
            <a:r>
              <a:rPr lang="en-US" sz="1600" dirty="0" smtClean="0">
                <a:solidFill>
                  <a:srgbClr val="FF0000"/>
                </a:solidFill>
              </a:rPr>
              <a:t>Attendance Required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Final Report – for your reference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Research – Your expertise needed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IMPORTANT </a:t>
            </a:r>
            <a:r>
              <a:rPr lang="en-US" sz="1600" dirty="0">
                <a:solidFill>
                  <a:srgbClr val="FF0000"/>
                </a:solidFill>
              </a:rPr>
              <a:t>– </a:t>
            </a:r>
            <a:r>
              <a:rPr lang="en-US" sz="1600" dirty="0" smtClean="0">
                <a:solidFill>
                  <a:srgbClr val="FF0000"/>
                </a:solidFill>
              </a:rPr>
              <a:t>Results of the test. 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RESPONSE NEEDED BY 5:00 TODAY.</a:t>
            </a:r>
          </a:p>
          <a:p>
            <a:r>
              <a:rPr lang="en-US" sz="1600" dirty="0" smtClean="0"/>
              <a:t> </a:t>
            </a:r>
          </a:p>
          <a:p>
            <a:r>
              <a:rPr lang="en-US" sz="1600" dirty="0" smtClean="0"/>
              <a:t> </a:t>
            </a:r>
          </a:p>
          <a:p>
            <a:endParaRPr lang="en-US" sz="16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2400" spc="30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Write a Subject Line that Communicates</a:t>
            </a:r>
            <a:endParaRPr lang="en-US" sz="2400" spc="30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817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1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6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9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124200" cy="457200"/>
          </a:xfrm>
        </p:spPr>
        <p:txBody>
          <a:bodyPr>
            <a:noAutofit/>
          </a:bodyPr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2400" spc="30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Write a Subject Line that Communicates</a:t>
            </a:r>
            <a:endParaRPr lang="en-US" sz="2400" spc="30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5350" y="954554"/>
            <a:ext cx="2737732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Subject lines can be two to five words. You do not need full sentences.</a:t>
            </a:r>
          </a:p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Include the subject’s key term in the first three words.  </a:t>
            </a:r>
          </a:p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Capitalize </a:t>
            </a:r>
            <a:r>
              <a:rPr lang="en-US" sz="1600" dirty="0"/>
              <a:t>words as in a letter. </a:t>
            </a:r>
          </a:p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Occasionally capitalize a word or the entire subject line.</a:t>
            </a:r>
          </a:p>
          <a:p>
            <a:pPr marL="173038" lvl="0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Make sure your grammar and spelling are correct. </a:t>
            </a:r>
          </a:p>
          <a:p>
            <a:pPr marL="173038" indent="-173038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combiners for two subjects  (and, &amp;, ;, or +).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0"/>
            <a:ext cx="4876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 smtClean="0"/>
          </a:p>
          <a:p>
            <a:r>
              <a:rPr lang="en-US" sz="1500" dirty="0" smtClean="0"/>
              <a:t>Jane Smith interview confirmation</a:t>
            </a:r>
          </a:p>
          <a:p>
            <a:endParaRPr lang="en-US" sz="1500" dirty="0" smtClean="0"/>
          </a:p>
          <a:p>
            <a:r>
              <a:rPr lang="en-US" sz="1500" dirty="0" smtClean="0"/>
              <a:t>New inventory form - Attached</a:t>
            </a:r>
          </a:p>
          <a:p>
            <a:r>
              <a:rPr lang="en-US" sz="1500" dirty="0" smtClean="0"/>
              <a:t> </a:t>
            </a:r>
          </a:p>
          <a:p>
            <a:r>
              <a:rPr lang="en-US" sz="1500" dirty="0"/>
              <a:t>Research – Your expertise needed</a:t>
            </a:r>
          </a:p>
          <a:p>
            <a:endParaRPr lang="en-US" sz="1500" dirty="0" smtClean="0"/>
          </a:p>
          <a:p>
            <a:r>
              <a:rPr lang="en-US" sz="1500" dirty="0" smtClean="0"/>
              <a:t>Meeting January 10 </a:t>
            </a:r>
            <a:r>
              <a:rPr lang="en-US" sz="1500" dirty="0"/>
              <a:t>– attendance </a:t>
            </a:r>
            <a:r>
              <a:rPr lang="en-US" sz="1500" dirty="0" smtClean="0"/>
              <a:t>required</a:t>
            </a:r>
          </a:p>
          <a:p>
            <a:endParaRPr lang="en-US" sz="1500" dirty="0" smtClean="0"/>
          </a:p>
          <a:p>
            <a:r>
              <a:rPr lang="en-US" sz="1500" dirty="0" smtClean="0"/>
              <a:t>Final report – for your reference</a:t>
            </a:r>
          </a:p>
          <a:p>
            <a:endParaRPr lang="en-US" sz="1500" dirty="0" smtClean="0"/>
          </a:p>
          <a:p>
            <a:r>
              <a:rPr lang="en-US" sz="1500" dirty="0" smtClean="0"/>
              <a:t>IMPORTANT </a:t>
            </a:r>
            <a:r>
              <a:rPr lang="en-US" sz="1500" dirty="0"/>
              <a:t>– Results </a:t>
            </a:r>
            <a:r>
              <a:rPr lang="en-US" sz="1500" dirty="0" smtClean="0"/>
              <a:t>of the test. </a:t>
            </a:r>
          </a:p>
          <a:p>
            <a:endParaRPr lang="en-US" sz="1500" dirty="0" smtClean="0"/>
          </a:p>
          <a:p>
            <a:r>
              <a:rPr lang="en-US" sz="1500" dirty="0" smtClean="0"/>
              <a:t>RESPONSE NEEDED BY 5:00 TODAY.</a:t>
            </a:r>
          </a:p>
          <a:p>
            <a:endParaRPr lang="en-US" sz="1500" dirty="0" smtClean="0"/>
          </a:p>
          <a:p>
            <a:r>
              <a:rPr lang="en-US" sz="1500" dirty="0" smtClean="0"/>
              <a:t>Jane Smith interview &amp; new inventory form</a:t>
            </a:r>
          </a:p>
          <a:p>
            <a:endParaRPr lang="en-US" sz="1500" dirty="0" smtClean="0"/>
          </a:p>
          <a:p>
            <a:r>
              <a:rPr lang="en-US" sz="1500" dirty="0" smtClean="0"/>
              <a:t>Jane Smith interview; new inventory form</a:t>
            </a:r>
          </a:p>
          <a:p>
            <a:endParaRPr lang="en-US" sz="1500" dirty="0" smtClean="0"/>
          </a:p>
          <a:p>
            <a:r>
              <a:rPr lang="en-US" sz="1500" dirty="0" smtClean="0"/>
              <a:t> </a:t>
            </a:r>
          </a:p>
          <a:p>
            <a:r>
              <a:rPr lang="en-US" sz="1500" dirty="0" smtClean="0"/>
              <a:t> </a:t>
            </a:r>
          </a:p>
          <a:p>
            <a:endParaRPr lang="en-US" sz="1500" dirty="0"/>
          </a:p>
        </p:txBody>
      </p:sp>
      <p:sp>
        <p:nvSpPr>
          <p:cNvPr id="10" name="Rectangle 9"/>
          <p:cNvSpPr/>
          <p:nvPr/>
        </p:nvSpPr>
        <p:spPr>
          <a:xfrm>
            <a:off x="3682314" y="271111"/>
            <a:ext cx="1692875" cy="2594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711147" y="735227"/>
            <a:ext cx="1664042" cy="2594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694671" y="2539582"/>
            <a:ext cx="1087395" cy="2594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686432" y="3002336"/>
            <a:ext cx="2973860" cy="2594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731741" y="1863979"/>
            <a:ext cx="197708" cy="1191"/>
          </a:xfrm>
          <a:prstGeom prst="line">
            <a:avLst/>
          </a:prstGeom>
          <a:ln w="2857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73408" y="1867068"/>
            <a:ext cx="197708" cy="1191"/>
          </a:xfrm>
          <a:prstGeom prst="line">
            <a:avLst/>
          </a:prstGeom>
          <a:ln w="2857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90552" y="2327948"/>
            <a:ext cx="197708" cy="1191"/>
          </a:xfrm>
          <a:prstGeom prst="line">
            <a:avLst/>
          </a:prstGeom>
          <a:ln w="2857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361064" y="3699762"/>
            <a:ext cx="197708" cy="1191"/>
          </a:xfrm>
          <a:prstGeom prst="line">
            <a:avLst/>
          </a:prstGeom>
          <a:ln w="2857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298987" y="4160642"/>
            <a:ext cx="197708" cy="1191"/>
          </a:xfrm>
          <a:prstGeom prst="line">
            <a:avLst/>
          </a:prstGeom>
          <a:ln w="2857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82313" y="1180570"/>
            <a:ext cx="822960" cy="2594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124200" cy="457200"/>
          </a:xfrm>
        </p:spPr>
        <p:txBody>
          <a:bodyPr>
            <a:noAutofit/>
          </a:bodyPr>
          <a:lstStyle/>
          <a:p>
            <a:pPr marL="0" indent="0" algn="ctr">
              <a:lnSpc>
                <a:spcPts val="2400"/>
              </a:lnSpc>
              <a:spcBef>
                <a:spcPts val="0"/>
              </a:spcBef>
              <a:buNone/>
            </a:pPr>
            <a:r>
              <a:rPr lang="en-US" sz="2400" spc="20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Open to Prepare the Reader</a:t>
            </a:r>
            <a:endParaRPr lang="en-US" sz="2400" spc="20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57600" y="315098"/>
            <a:ext cx="48768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Hello, Bob. </a:t>
            </a:r>
          </a:p>
          <a:p>
            <a:endParaRPr lang="en-US" sz="1200" dirty="0" smtClean="0"/>
          </a:p>
          <a:p>
            <a:r>
              <a:rPr lang="en-US" sz="1600" dirty="0" smtClean="0"/>
              <a:t>We have been experiencing some errors because the part-time PERL programmer we're using just doesn't have the time to devote to our projects while going to school.  We need to hire a PERL programmer.</a:t>
            </a:r>
          </a:p>
          <a:p>
            <a:endParaRPr lang="en-US" sz="1200" dirty="0" smtClean="0"/>
          </a:p>
          <a:p>
            <a:r>
              <a:rPr lang="en-US" sz="1600" dirty="0" smtClean="0"/>
              <a:t>I wanted to give you my thoughts so you can use them to bring it up at the next senior management meeting. </a:t>
            </a:r>
          </a:p>
          <a:p>
            <a:endParaRPr lang="en-US" sz="1200" dirty="0" smtClean="0"/>
          </a:p>
          <a:p>
            <a:r>
              <a:rPr lang="en-US" sz="1600" dirty="0" smtClean="0"/>
              <a:t>This new position wouldn’t interfere with your plans to hire another systems analyst, however.  We can ensure that.</a:t>
            </a:r>
          </a:p>
          <a:p>
            <a:endParaRPr lang="en-US" sz="1200" dirty="0" smtClean="0"/>
          </a:p>
          <a:p>
            <a:r>
              <a:rPr lang="en-US" sz="1600" dirty="0" smtClean="0"/>
              <a:t>My rationales for hiring the PERL programmer follow.</a:t>
            </a:r>
          </a:p>
          <a:p>
            <a:endParaRPr lang="en-US" sz="1200" dirty="0" smtClean="0"/>
          </a:p>
          <a:p>
            <a:r>
              <a:rPr lang="en-US" sz="1600" dirty="0" smtClean="0"/>
              <a:t> [continues here]. </a:t>
            </a:r>
          </a:p>
          <a:p>
            <a:pPr indent="457200"/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713754"/>
            <a:ext cx="2721429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Open with a salutation.</a:t>
            </a:r>
          </a:p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Introduce yourself.</a:t>
            </a:r>
          </a:p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Explain why the reader is receiving this now.</a:t>
            </a:r>
          </a:p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State the most important idea or the action.</a:t>
            </a:r>
          </a:p>
          <a:p>
            <a:pPr marL="23495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Let the reader know what he or she is to do with the information.</a:t>
            </a:r>
          </a:p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Write a buffer if necessary.</a:t>
            </a:r>
          </a:p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State what is in the remainder of the e‑mail.</a:t>
            </a:r>
          </a:p>
          <a:p>
            <a:pPr marL="234950" lvl="0" indent="-2349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500" dirty="0" smtClean="0"/>
              <a:t>If it contains more than one main point, list all in the statement of what’s in the rest of the email.</a:t>
            </a:r>
            <a:endParaRPr lang="en-US" sz="15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124200" y="474028"/>
            <a:ext cx="609600" cy="11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124200" y="899914"/>
            <a:ext cx="609600" cy="11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436077" y="1749373"/>
            <a:ext cx="2990335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115962" y="2066194"/>
            <a:ext cx="609600" cy="11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120081" y="2718596"/>
            <a:ext cx="609600" cy="11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671428" y="3418834"/>
            <a:ext cx="480677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 believe we could either hire this person from the contract programmers budget or from the training budget.  My thoughts on the two alternatives follow.</a:t>
            </a:r>
          </a:p>
          <a:p>
            <a:endParaRPr lang="en-US" sz="1600" dirty="0" smtClean="0"/>
          </a:p>
          <a:p>
            <a:r>
              <a:rPr lang="en-US" sz="1600" dirty="0" smtClean="0"/>
              <a:t>[continues here]. </a:t>
            </a:r>
          </a:p>
          <a:p>
            <a:endParaRPr lang="en-US" sz="1600" dirty="0" smtClean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124200" y="3593781"/>
            <a:ext cx="609600" cy="11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120818" y="3657169"/>
            <a:ext cx="609600" cy="11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0482"/>
            <a:ext cx="9144000" cy="759619"/>
          </a:xfrm>
        </p:spPr>
        <p:txBody>
          <a:bodyPr>
            <a:noAutofit/>
          </a:bodyPr>
          <a:lstStyle/>
          <a:p>
            <a:r>
              <a:rPr lang="en-US" sz="2800" spc="30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Summary: Subject Line and Opening</a:t>
            </a:r>
            <a:endParaRPr lang="en-US" sz="2800" spc="30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14400" y="918972"/>
            <a:ext cx="7895968" cy="3072653"/>
          </a:xfrm>
        </p:spPr>
        <p:txBody>
          <a:bodyPr>
            <a:normAutofit fontScale="77500" lnSpcReduction="20000"/>
          </a:bodyPr>
          <a:lstStyle/>
          <a:p>
            <a:pPr marL="234950" lvl="0" indent="-234950" algn="l">
              <a:spcBef>
                <a:spcPts val="8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Write a subject line for every email that fits your objectives.</a:t>
            </a:r>
          </a:p>
          <a:p>
            <a:pPr marL="234950" lvl="0" indent="-2349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Convey the message's importance in the subject line.</a:t>
            </a:r>
          </a:p>
          <a:p>
            <a:pPr marL="234950" lvl="0" indent="-2349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Open with a salutation and introduce yourself.</a:t>
            </a:r>
          </a:p>
          <a:p>
            <a:pPr marL="234950" lvl="0" indent="-2349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Remind the reader of the reason for this email.</a:t>
            </a:r>
          </a:p>
          <a:p>
            <a:pPr marL="234950" lvl="0" indent="-2349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Let the reader know what he or she is to do with the information.</a:t>
            </a:r>
          </a:p>
          <a:p>
            <a:pPr marL="234950" lvl="0" indent="-2349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State what is in the remainder of the email, listing main points.</a:t>
            </a:r>
          </a:p>
          <a:p>
            <a:pPr marL="228600" lvl="0" indent="-228600" algn="l">
              <a:spcBef>
                <a:spcPts val="1200"/>
              </a:spcBef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4.8|13.5|20.7|14.9|12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2|10.3|7.1|14.4|3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|35.5|24|27.5|19.4|23.1|16.1|2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4.5|3.6|4.1|3.2|4.2"/>
</p:tagLst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16699</TotalTime>
  <Words>464</Words>
  <Application>Microsoft Office PowerPoint</Application>
  <PresentationFormat>On-screen Show (16:9)</PresentationFormat>
  <Paragraphs>112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Calibri</vt:lpstr>
      <vt:lpstr>Wingdings</vt:lpstr>
      <vt:lpstr>Office Theme</vt:lpstr>
      <vt:lpstr>PowerPoint Presentation</vt:lpstr>
      <vt:lpstr>Write a Subject Line  that Communicates </vt:lpstr>
      <vt:lpstr>PowerPoint Presentation</vt:lpstr>
      <vt:lpstr>PowerPoint Presentation</vt:lpstr>
      <vt:lpstr>PowerPoint Presentation</vt:lpstr>
      <vt:lpstr>Summary: Subject Line and Opening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Clear, Successful Business Correspondence</dc:title>
  <dc:creator>R. Craig Hogan</dc:creator>
  <cp:lastModifiedBy>Instructor</cp:lastModifiedBy>
  <cp:revision>944</cp:revision>
  <dcterms:created xsi:type="dcterms:W3CDTF">2009-05-28T22:35:42Z</dcterms:created>
  <dcterms:modified xsi:type="dcterms:W3CDTF">2016-05-09T22:26:20Z</dcterms:modified>
</cp:coreProperties>
</file>